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3" r:id="rId13"/>
    <p:sldId id="272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962400"/>
            <a:ext cx="7854696" cy="1752600"/>
          </a:xfrm>
        </p:spPr>
        <p:txBody>
          <a:bodyPr>
            <a:normAutofit fontScale="85000" lnSpcReduction="20000"/>
          </a:bodyPr>
          <a:lstStyle/>
          <a:p>
            <a:r>
              <a:rPr lang="ru-RU" sz="5400" dirty="0"/>
              <a:t>Познай себя!</a:t>
            </a:r>
          </a:p>
          <a:p>
            <a:r>
              <a:rPr lang="ru-RU" sz="2000" dirty="0"/>
              <a:t>Педагог-психолог Н. А. </a:t>
            </a:r>
            <a:r>
              <a:rPr lang="ru-RU" sz="2000" dirty="0" err="1"/>
              <a:t>Кунина</a:t>
            </a:r>
            <a:endParaRPr lang="ru-RU" sz="2000" dirty="0"/>
          </a:p>
          <a:p>
            <a:r>
              <a:rPr lang="ru-RU" sz="2000" dirty="0"/>
              <a:t>ГБПОУ МО «Орехово-Зуевский техникум»</a:t>
            </a:r>
            <a:r>
              <a:rPr lang="ru-RU" sz="5400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5C24A2-3E05-44C9-AA7C-804509094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" y="763191"/>
            <a:ext cx="7854696" cy="31992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4419600" cy="4525963"/>
          </a:xfrm>
        </p:spPr>
        <p:txBody>
          <a:bodyPr/>
          <a:lstStyle/>
          <a:p>
            <a:r>
              <a:rPr lang="ru-RU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Организованность</a:t>
            </a:r>
            <a:r>
              <a:rPr lang="ru-RU" dirty="0"/>
              <a:t> - качество личности, проявляющееся в способности разумно планировать и упорядочивать ход всей своей деятельности.</a:t>
            </a:r>
          </a:p>
        </p:txBody>
      </p:sp>
      <p:pic>
        <p:nvPicPr>
          <p:cNvPr id="11266" name="Picture 2" descr="C:\Users\Антон\Desktop\Preview-magnet-gift-organiz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752600"/>
            <a:ext cx="3048000" cy="3974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800600" cy="4525963"/>
          </a:xfrm>
        </p:spPr>
        <p:txBody>
          <a:bodyPr>
            <a:norm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Дисциплинированность </a:t>
            </a:r>
            <a:r>
              <a:rPr lang="ru-RU" sz="2800" dirty="0"/>
              <a:t>- это качество личности, проявляющееся в сознательном подчинении своего поведения общепринятым нормам, установленному порядку, требованиям ведения дела.</a:t>
            </a:r>
          </a:p>
        </p:txBody>
      </p:sp>
      <p:pic>
        <p:nvPicPr>
          <p:cNvPr id="12290" name="Picture 2" descr="C:\Users\Антон\Desktop\disciplin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00200"/>
            <a:ext cx="29718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4343400" cy="4525963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Самоконтроль</a:t>
            </a:r>
            <a:r>
              <a:rPr lang="ru-RU" dirty="0"/>
              <a:t> - это качество личности, выражающееся в умении контролировать свои действия, подчинять свое поведение решению сознательно поставленных задач. </a:t>
            </a:r>
          </a:p>
        </p:txBody>
      </p:sp>
      <p:pic>
        <p:nvPicPr>
          <p:cNvPr id="13314" name="Picture 2" descr="C:\Users\Антон\Desktop\samokontro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1200"/>
            <a:ext cx="4438651" cy="3328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/>
              <a:t>Волевой ли вы человек?</a:t>
            </a:r>
            <a:br>
              <a:rPr lang="ru-RU" sz="4400" dirty="0"/>
            </a:b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каж­дый ответ «да» поставьте 2 балла,</a:t>
            </a:r>
            <a:b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ответ «не знаю» — 1 балл, за ответ «нет» — 0.</a:t>
            </a:r>
            <a:b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Способны ли вы, если надо, встать утром с постели, как бы рано это ни было?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Каждое ли утро вы делаете зарядку?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Стремитесь ли вы соблюдать режим дня?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 Как бы вам ни мешали, можете ли вы на занятиях не отвле­каться и делать то, что требуется?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 Осуждаете ли вы, хотя бы про себя, тех, кто опаздывает или пропускает занятия и мешает на них другим?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 Всегда ли вы выполняете домашние задания, пусть даже не самостоятельно?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 Выполняете ли поручение, которое вам не совсем приятно?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Читаете ли вы дополнительно рекомендованную литературу, если это делать не обязательно?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 Способны ли вы без напоминаний принимать лечение по предписанию врача?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 Попав в конфликтную ситуацию, находясь на грани того, чтобы с кем-то поссориться, можете ли вы этого не сделать?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 Есть ли такие дни и часы, в которые вы любите заниматься одним и тем же делом?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 Если вы начали что-то делать, но потом поняли, что это неинтересно, доведете ли начатое до конца?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 Можете ли отказаться от самой интересной телепередачи или кинофильма, если у вас срочное и важное дело?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 Всегда ли вы выполняете свои обещания?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  Регулярно ли вы анализируете свое поведение, поступки и делаете ли из этого определенные выводы?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60354-F638-4D1A-A2D4-E08A02983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Обработка результатов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1883F2-D4E3-42F5-9666-2BCC2E8AF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 </a:t>
            </a: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22 до 33 баллов,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с силой воли все в порядке. 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 </a:t>
            </a: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13 до 21 балла,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сила воли развита средне</a:t>
            </a:r>
          </a:p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 и менее баллов,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 с силой воли у вас не все благополучно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768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239F7-1C79-4C66-92AE-BA8F0F40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/>
              <a:t>Как развить свою силу  воли!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DDDAB7-08FF-4058-974E-F44816509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7848600" cy="464820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откладывайте дела на «потом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Futura"/>
              </a:rPr>
              <a:t>»</a:t>
            </a:r>
          </a:p>
          <a:p>
            <a:pPr algn="l" rtl="0"/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себе обещания и выполняйте их</a:t>
            </a:r>
          </a:p>
          <a:p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Начните планировать </a:t>
            </a:r>
          </a:p>
          <a:p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режим дня </a:t>
            </a:r>
          </a:p>
          <a:p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Формируйте полезные привычки</a:t>
            </a:r>
          </a:p>
          <a:p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Контролируйте стресс</a:t>
            </a:r>
          </a:p>
          <a:p>
            <a:pPr algn="l" rtl="0"/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 соблазнов</a:t>
            </a:r>
          </a:p>
          <a:p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Переходите на здоровое питание </a:t>
            </a:r>
          </a:p>
          <a:p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Занимайтесь спортом</a:t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3B1371-A778-4C0A-B883-6DCFA76BF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429000"/>
            <a:ext cx="2289071" cy="233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2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Воля-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3886200" cy="4525963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Сознательное регулирование своего поведения и деятельности, умение преодолевать внутренние и внешние трудности</a:t>
            </a:r>
            <a:endParaRPr lang="ru-RU" dirty="0"/>
          </a:p>
        </p:txBody>
      </p:sp>
      <p:pic>
        <p:nvPicPr>
          <p:cNvPr id="2050" name="Picture 2" descr="C:\Users\Антон\Desktop\1219777169_kul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360045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Задачей воли является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поведением</a:t>
            </a:r>
          </a:p>
          <a:p>
            <a:pPr>
              <a:buNone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-саморегуляция активности</a:t>
            </a:r>
          </a:p>
          <a:p>
            <a:pPr>
              <a:buNone/>
            </a:pPr>
            <a:endParaRPr lang="ru-RU" sz="11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7D6882-3509-4D52-B940-1BAC618E2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810000"/>
            <a:ext cx="3356093" cy="34225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волевые качетсва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/>
              <a:t>Целеустремленность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Самостоятельность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Решительность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Импульсивность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Энергичность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Настойчивость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Организованность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Дисциплинированность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Самоконтроль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78EBCA-E1F4-45A6-B0DF-C0923C185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581400"/>
            <a:ext cx="4267199" cy="29935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3810000" cy="4525963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Целеустремленность </a:t>
            </a:r>
            <a:r>
              <a:rPr lang="ru-RU" dirty="0"/>
              <a:t>- это сознательная и активная направленность личности на определенный результат деятельности.</a:t>
            </a:r>
          </a:p>
        </p:txBody>
      </p:sp>
      <p:pic>
        <p:nvPicPr>
          <p:cNvPr id="5122" name="Picture 2" descr="C:\Users\Антон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362200"/>
            <a:ext cx="4478338" cy="3358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4800600" cy="4525963"/>
          </a:xfrm>
        </p:spPr>
        <p:txBody>
          <a:bodyPr>
            <a:norm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Самостоятельность</a:t>
            </a:r>
            <a:r>
              <a:rPr lang="ru-RU" sz="2800" dirty="0"/>
              <a:t> - </a:t>
            </a:r>
            <a:r>
              <a:rPr lang="ru-RU" sz="2400" dirty="0"/>
              <a:t>это сознательная и активная установка личности не поддаваться влиянию различных факторов, критически оценивать советы и предложения других лиц, действовать на основе своих взглядов и убеждений.</a:t>
            </a:r>
            <a:endParaRPr lang="ru-RU" sz="2800" dirty="0"/>
          </a:p>
        </p:txBody>
      </p:sp>
      <p:pic>
        <p:nvPicPr>
          <p:cNvPr id="6146" name="Picture 2" descr="C:\Users\Антон\Desktop\0000w3s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86000"/>
            <a:ext cx="3213231" cy="3429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4419600" cy="4525963"/>
          </a:xfrm>
        </p:spPr>
        <p:txBody>
          <a:bodyPr/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Решительность</a:t>
            </a:r>
            <a:r>
              <a:rPr lang="ru-RU" dirty="0"/>
              <a:t> - свойство личности, проявляющееся в ее умении принимать и претворять в жизнь быстрые, обоснованные и твердые решения.</a:t>
            </a:r>
          </a:p>
        </p:txBody>
      </p:sp>
      <p:pic>
        <p:nvPicPr>
          <p:cNvPr id="7170" name="Picture 2" descr="C:\Users\Антон\Desktop\Решительность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752600"/>
            <a:ext cx="3490912" cy="4081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4495800" cy="4525963"/>
          </a:xfrm>
        </p:spPr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Энергичность</a:t>
            </a:r>
            <a:r>
              <a:rPr lang="ru-RU" dirty="0"/>
              <a:t> - это качество личности, связанное с концентрацией всех ее сил для достижения поставленной цели. </a:t>
            </a:r>
          </a:p>
        </p:txBody>
      </p:sp>
      <p:pic>
        <p:nvPicPr>
          <p:cNvPr id="9218" name="Picture 2" descr="C:\Users\Антон\Desktop\an-energetic-and-satisfied-man-on-the-beach-thumb8082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828800"/>
            <a:ext cx="2667000" cy="394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ru-RU" sz="2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Настойчивость </a:t>
            </a:r>
            <a:r>
              <a:rPr lang="ru-RU" sz="2800" dirty="0"/>
              <a:t>- это качество личности, проявляющееся в умении мобилизовать свои силы для постоянной и длительной борьбы с трудностями, преследуя поставленные перед собой цели.</a:t>
            </a:r>
          </a:p>
        </p:txBody>
      </p:sp>
      <p:pic>
        <p:nvPicPr>
          <p:cNvPr id="10243" name="Picture 3" descr="C:\Users\Антон\Desktop\nastoychivost-i-dostizh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3138487" cy="4267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</TotalTime>
  <Words>596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</vt:lpstr>
      <vt:lpstr>Constantia</vt:lpstr>
      <vt:lpstr>Futura</vt:lpstr>
      <vt:lpstr>Times New Roman</vt:lpstr>
      <vt:lpstr>Wingdings</vt:lpstr>
      <vt:lpstr>Wingdings 2</vt:lpstr>
      <vt:lpstr>Flow</vt:lpstr>
      <vt:lpstr>Презентация PowerPoint</vt:lpstr>
      <vt:lpstr>Воля-</vt:lpstr>
      <vt:lpstr>Задачей воли является</vt:lpstr>
      <vt:lpstr>Основные волевые качетсва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Волевой ли вы человек? За каж­дый ответ «да» поставьте 2 балла,  за ответ «не знаю» — 1 балл, за ответ «нет» — 0. </vt:lpstr>
      <vt:lpstr>Обработка результатов </vt:lpstr>
      <vt:lpstr>Как развить свою силу  воли!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Антон</dc:creator>
  <cp:lastModifiedBy>Наташа</cp:lastModifiedBy>
  <cp:revision>13</cp:revision>
  <dcterms:created xsi:type="dcterms:W3CDTF">2006-08-16T00:00:00Z</dcterms:created>
  <dcterms:modified xsi:type="dcterms:W3CDTF">2020-12-14T20:37:43Z</dcterms:modified>
</cp:coreProperties>
</file>